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5F37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EFEADF-DEDF-4B56-907C-99416A0329C0}" v="3" dt="2022-09-01T14:39:12.3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20" autoAdjust="0"/>
    <p:restoredTop sz="94928" autoAdjust="0"/>
  </p:normalViewPr>
  <p:slideViewPr>
    <p:cSldViewPr>
      <p:cViewPr varScale="1">
        <p:scale>
          <a:sx n="63" d="100"/>
          <a:sy n="63" d="100"/>
        </p:scale>
        <p:origin x="5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1.9.2022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3.pd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3.pd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3.pd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3.pd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3.pd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3.pd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3.pd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3.pd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3.pd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1.9.2022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6" name="Picture 5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1.9.2022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8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1.9.2022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1.9.2022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1.9.2022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1.9.2022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Etunimi Sukunimi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1.9.2022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1.9.2022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1.9.2022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4">
            <a:extLst>
              <a:ext uri="{FF2B5EF4-FFF2-40B4-BE49-F238E27FC236}">
                <a16:creationId xmlns:a16="http://schemas.microsoft.com/office/drawing/2014/main" id="{AE58050A-8E79-B55A-BF71-300414741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908050"/>
            <a:ext cx="5329238" cy="47529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2051" name="Line 5">
            <a:extLst>
              <a:ext uri="{FF2B5EF4-FFF2-40B4-BE49-F238E27FC236}">
                <a16:creationId xmlns:a16="http://schemas.microsoft.com/office/drawing/2014/main" id="{73133F23-DB57-1F02-F929-09A7A16924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908050"/>
            <a:ext cx="0" cy="475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52" name="Line 6">
            <a:extLst>
              <a:ext uri="{FF2B5EF4-FFF2-40B4-BE49-F238E27FC236}">
                <a16:creationId xmlns:a16="http://schemas.microsoft.com/office/drawing/2014/main" id="{F2F29B6A-D012-EA65-AB39-11FD1300D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3213100"/>
            <a:ext cx="5329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53" name="Line 7">
            <a:extLst>
              <a:ext uri="{FF2B5EF4-FFF2-40B4-BE49-F238E27FC236}">
                <a16:creationId xmlns:a16="http://schemas.microsoft.com/office/drawing/2014/main" id="{2BE8464A-FE31-7BBC-8278-904967064C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1268413"/>
            <a:ext cx="2879725" cy="396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54" name="Line 8">
            <a:extLst>
              <a:ext uri="{FF2B5EF4-FFF2-40B4-BE49-F238E27FC236}">
                <a16:creationId xmlns:a16="http://schemas.microsoft.com/office/drawing/2014/main" id="{B424A4E2-C8E2-658C-1600-A1BF0B7F7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2060575"/>
            <a:ext cx="4681537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55" name="Line 10">
            <a:extLst>
              <a:ext uri="{FF2B5EF4-FFF2-40B4-BE49-F238E27FC236}">
                <a16:creationId xmlns:a16="http://schemas.microsoft.com/office/drawing/2014/main" id="{D7343566-9581-C76A-1015-F71AECD361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2138" y="1196975"/>
            <a:ext cx="2663825" cy="410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56" name="Line 11">
            <a:extLst>
              <a:ext uri="{FF2B5EF4-FFF2-40B4-BE49-F238E27FC236}">
                <a16:creationId xmlns:a16="http://schemas.microsoft.com/office/drawing/2014/main" id="{9CE55640-B5E8-BAC3-0650-CFEEEA908B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5663" y="2060575"/>
            <a:ext cx="467995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57" name="Text Box 13">
            <a:extLst>
              <a:ext uri="{FF2B5EF4-FFF2-40B4-BE49-F238E27FC236}">
                <a16:creationId xmlns:a16="http://schemas.microsoft.com/office/drawing/2014/main" id="{1F84C81C-4580-0EC6-D5AB-30DB122F2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7413" y="11445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Tammi</a:t>
            </a:r>
          </a:p>
        </p:txBody>
      </p:sp>
      <p:sp>
        <p:nvSpPr>
          <p:cNvPr id="2058" name="Text Box 14">
            <a:extLst>
              <a:ext uri="{FF2B5EF4-FFF2-40B4-BE49-F238E27FC236}">
                <a16:creationId xmlns:a16="http://schemas.microsoft.com/office/drawing/2014/main" id="{E3F1E79B-7CE1-664C-FDB0-087030F8E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0213" y="162877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Helmi</a:t>
            </a:r>
          </a:p>
        </p:txBody>
      </p:sp>
      <p:sp>
        <p:nvSpPr>
          <p:cNvPr id="2059" name="Text Box 15">
            <a:extLst>
              <a:ext uri="{FF2B5EF4-FFF2-40B4-BE49-F238E27FC236}">
                <a16:creationId xmlns:a16="http://schemas.microsoft.com/office/drawing/2014/main" id="{D854323C-6100-FF22-E067-28B175CC4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5654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Maalis</a:t>
            </a:r>
          </a:p>
        </p:txBody>
      </p:sp>
      <p:sp>
        <p:nvSpPr>
          <p:cNvPr id="2060" name="Text Box 16">
            <a:extLst>
              <a:ext uri="{FF2B5EF4-FFF2-40B4-BE49-F238E27FC236}">
                <a16:creationId xmlns:a16="http://schemas.microsoft.com/office/drawing/2014/main" id="{0F8BCEDF-6C1B-364A-83BD-1A02AEE3D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3357563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Huhti</a:t>
            </a:r>
          </a:p>
        </p:txBody>
      </p:sp>
      <p:sp>
        <p:nvSpPr>
          <p:cNvPr id="2061" name="Text Box 17">
            <a:extLst>
              <a:ext uri="{FF2B5EF4-FFF2-40B4-BE49-F238E27FC236}">
                <a16:creationId xmlns:a16="http://schemas.microsoft.com/office/drawing/2014/main" id="{BBEC3FC6-D6AC-852D-EEAC-7058A41DC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422116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Touko</a:t>
            </a:r>
          </a:p>
        </p:txBody>
      </p:sp>
      <p:sp>
        <p:nvSpPr>
          <p:cNvPr id="2062" name="Text Box 18">
            <a:extLst>
              <a:ext uri="{FF2B5EF4-FFF2-40B4-BE49-F238E27FC236}">
                <a16:creationId xmlns:a16="http://schemas.microsoft.com/office/drawing/2014/main" id="{690B379F-BCBC-B5C3-D04B-AB3C07638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388" y="4816475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Kesä</a:t>
            </a:r>
          </a:p>
        </p:txBody>
      </p:sp>
      <p:sp>
        <p:nvSpPr>
          <p:cNvPr id="2063" name="Text Box 19">
            <a:extLst>
              <a:ext uri="{FF2B5EF4-FFF2-40B4-BE49-F238E27FC236}">
                <a16:creationId xmlns:a16="http://schemas.microsoft.com/office/drawing/2014/main" id="{15C3A303-8F52-6A1F-26C5-9869AA96EA92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3563938" y="4870450"/>
            <a:ext cx="885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Heinä</a:t>
            </a:r>
          </a:p>
        </p:txBody>
      </p:sp>
      <p:sp>
        <p:nvSpPr>
          <p:cNvPr id="2064" name="Text Box 20">
            <a:extLst>
              <a:ext uri="{FF2B5EF4-FFF2-40B4-BE49-F238E27FC236}">
                <a16:creationId xmlns:a16="http://schemas.microsoft.com/office/drawing/2014/main" id="{60A4D87D-25DB-A143-4944-C74D4C04F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36562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Elo</a:t>
            </a:r>
          </a:p>
        </p:txBody>
      </p:sp>
      <p:sp>
        <p:nvSpPr>
          <p:cNvPr id="2065" name="Text Box 22">
            <a:extLst>
              <a:ext uri="{FF2B5EF4-FFF2-40B4-BE49-F238E27FC236}">
                <a16:creationId xmlns:a16="http://schemas.microsoft.com/office/drawing/2014/main" id="{32EB045C-5F72-45B4-FF4B-CD9EF7498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663" y="3500438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Syys</a:t>
            </a:r>
          </a:p>
        </p:txBody>
      </p:sp>
      <p:sp>
        <p:nvSpPr>
          <p:cNvPr id="2066" name="Text Box 23">
            <a:extLst>
              <a:ext uri="{FF2B5EF4-FFF2-40B4-BE49-F238E27FC236}">
                <a16:creationId xmlns:a16="http://schemas.microsoft.com/office/drawing/2014/main" id="{3A8EE9A3-D143-BD21-6457-6ECEE83FE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0" y="2439988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Loka</a:t>
            </a:r>
          </a:p>
        </p:txBody>
      </p:sp>
      <p:sp>
        <p:nvSpPr>
          <p:cNvPr id="2067" name="Text Box 24">
            <a:extLst>
              <a:ext uri="{FF2B5EF4-FFF2-40B4-BE49-F238E27FC236}">
                <a16:creationId xmlns:a16="http://schemas.microsoft.com/office/drawing/2014/main" id="{E538BFA1-4536-CFBD-129A-3BF477C17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800" y="172085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Marras</a:t>
            </a:r>
          </a:p>
        </p:txBody>
      </p:sp>
      <p:sp>
        <p:nvSpPr>
          <p:cNvPr id="2068" name="Text Box 25">
            <a:extLst>
              <a:ext uri="{FF2B5EF4-FFF2-40B4-BE49-F238E27FC236}">
                <a16:creationId xmlns:a16="http://schemas.microsoft.com/office/drawing/2014/main" id="{F71E88D0-8F95-D9C8-1406-4F2DBE502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863" y="12160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Joulu</a:t>
            </a:r>
          </a:p>
        </p:txBody>
      </p:sp>
      <p:sp>
        <p:nvSpPr>
          <p:cNvPr id="2069" name="Text Box 26">
            <a:extLst>
              <a:ext uri="{FF2B5EF4-FFF2-40B4-BE49-F238E27FC236}">
                <a16:creationId xmlns:a16="http://schemas.microsoft.com/office/drawing/2014/main" id="{5CFEC435-8116-289B-8D2E-A3CE0E9D9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75" y="300038"/>
            <a:ext cx="1185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/>
              <a:t>VUOSIKELLO</a:t>
            </a:r>
          </a:p>
        </p:txBody>
      </p:sp>
      <p:pic>
        <p:nvPicPr>
          <p:cNvPr id="2070" name="Kuva 1">
            <a:extLst>
              <a:ext uri="{FF2B5EF4-FFF2-40B4-BE49-F238E27FC236}">
                <a16:creationId xmlns:a16="http://schemas.microsoft.com/office/drawing/2014/main" id="{D016FA4E-CFBF-BB41-D48E-53464ECC1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021388"/>
            <a:ext cx="13192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_Rakennerahastot_2014-2020_mallipohja_EAKR_ES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TEM_Rakennerahastot_2014-2020_mallipohja_EAKR_ESR_FI_7.14</Template>
  <TotalTime>1670</TotalTime>
  <Words>13</Words>
  <Application>Microsoft Office PowerPoint</Application>
  <PresentationFormat>Näytössä katseltava diaesitys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TEM_Rakennerahastot_2014-2020_mallipohja_EAKR_ESR_FI_7.14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Naumanen Paula STM</dc:creator>
  <cp:lastModifiedBy>Paula Naumanen</cp:lastModifiedBy>
  <cp:revision>157</cp:revision>
  <dcterms:created xsi:type="dcterms:W3CDTF">2015-11-20T09:36:49Z</dcterms:created>
  <dcterms:modified xsi:type="dcterms:W3CDTF">2022-09-01T14:40:12Z</dcterms:modified>
</cp:coreProperties>
</file>